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5/21/2026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5862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MAY 21, 2026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TREASURER'S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MAYOR/POLICE/250 UPDATE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FIRE CHIEF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KBA</a:t>
            </a:r>
            <a:endParaRPr lang="en-US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SAFETY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SHADE TREE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RECREATION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NORLACK</a:t>
            </a:r>
            <a:endParaRPr lang="en-US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MS4</a:t>
            </a: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ORDINANCE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.GOV EMAILS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AGENDA FOR JUNE 10 TOWN HALL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STREET LIGHT AT MOON AND </a:t>
            </a:r>
            <a:r>
              <a:rPr lang="en-US" sz="1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MIKRIDGE</a:t>
            </a:r>
            <a:endParaRPr lang="en-US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INTERSECTION OF WASHINGTON/EYNON JERMYN ROAD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OFFICER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5/21/2026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92,614.86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1,300.28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5,244.82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222,212.58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3,430.86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1,188.00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26,161.15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1,200.25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130.53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187.20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42,915.56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20,588.53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10,141.26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259,645.93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687,779.09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8,009.06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415,300.00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16536</TotalTime>
  <Words>248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Algerian</vt:lpstr>
      <vt:lpstr>Aptos</vt:lpstr>
      <vt:lpstr>Arial</vt:lpstr>
      <vt:lpstr>Calibri</vt:lpstr>
      <vt:lpstr>Century Gothic</vt:lpstr>
      <vt:lpstr>Copperplate Gothic Bold</vt:lpstr>
      <vt:lpstr>Courier New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290</cp:revision>
  <dcterms:created xsi:type="dcterms:W3CDTF">2019-10-03T16:39:17Z</dcterms:created>
  <dcterms:modified xsi:type="dcterms:W3CDTF">2026-05-21T16:57:19Z</dcterms:modified>
</cp:coreProperties>
</file>